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7" r:id="rId4"/>
  </p:sldMasterIdLst>
  <p:notesMasterIdLst>
    <p:notesMasterId r:id="rId19"/>
  </p:notesMasterIdLst>
  <p:handoutMasterIdLst>
    <p:handoutMasterId r:id="rId20"/>
  </p:handoutMasterIdLst>
  <p:sldIdLst>
    <p:sldId id="266" r:id="rId5"/>
    <p:sldId id="256" r:id="rId6"/>
    <p:sldId id="276" r:id="rId7"/>
    <p:sldId id="257" r:id="rId8"/>
    <p:sldId id="258" r:id="rId9"/>
    <p:sldId id="273" r:id="rId10"/>
    <p:sldId id="274" r:id="rId11"/>
    <p:sldId id="277" r:id="rId12"/>
    <p:sldId id="275" r:id="rId13"/>
    <p:sldId id="278" r:id="rId14"/>
    <p:sldId id="279" r:id="rId15"/>
    <p:sldId id="280" r:id="rId16"/>
    <p:sldId id="281" r:id="rId17"/>
    <p:sldId id="272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ED7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274" autoAdjust="0"/>
  </p:normalViewPr>
  <p:slideViewPr>
    <p:cSldViewPr snapToGrid="0" showGuides="1">
      <p:cViewPr varScale="1">
        <p:scale>
          <a:sx n="116" d="100"/>
          <a:sy n="116" d="100"/>
        </p:scale>
        <p:origin x="32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0B9934-636A-4466-B4C2-E6E5A3EC5436}" type="datetime1">
              <a:rPr lang="ru-RU" smtClean="0"/>
              <a:t>27.12.2019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5C63A-F5B9-408E-9B46-5C0738D711E6}" type="datetime1">
              <a:rPr lang="ru-RU" smtClean="0"/>
              <a:pPr/>
              <a:t>27.12.2019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18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9369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316631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0674388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3" name="Текст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Месяц</a:t>
            </a:r>
            <a:br>
              <a:rPr lang="ru-RU" noProof="0" dirty="0"/>
            </a:br>
            <a:r>
              <a:rPr lang="ru-RU" noProof="0" dirty="0"/>
              <a:t>20XX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ru-RU" noProof="0" dirty="0"/>
              <a:t>Ключевая фраза</a:t>
            </a:r>
            <a:br>
              <a:rPr lang="ru-RU" noProof="0" dirty="0"/>
            </a:br>
            <a:r>
              <a:rPr lang="ru-RU" noProof="0" dirty="0"/>
              <a:t>презентации</a:t>
            </a:r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3636000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70342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5508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3745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подзаголовок, содержимое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Графический объект 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68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2" name="Полилиния: Форма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5260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82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328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Объект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Объект 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1" name="Текст 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Объект 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9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0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5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6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4994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3" name="Объект 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Рисунок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Объект 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1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21852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1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8294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13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4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5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7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8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9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760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7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8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9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0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5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7104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7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8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9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0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772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5741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81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8117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64" r:id="rId23"/>
    <p:sldLayoutId id="2147483672" r:id="rId2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59" y="1547272"/>
            <a:ext cx="5690680" cy="1517356"/>
          </a:xfrm>
        </p:spPr>
        <p:txBody>
          <a:bodyPr rtlCol="0"/>
          <a:lstStyle/>
          <a:p>
            <a:pPr algn="ctr" rtl="0"/>
            <a:r>
              <a:rPr lang="ru-RU" sz="3200" dirty="0" smtClean="0">
                <a:solidFill>
                  <a:srgbClr val="27CED7"/>
                </a:solidFill>
                <a:effectLst>
                  <a:outerShdw sx="1000" sy="1000" algn="ctr" rotWithShape="0">
                    <a:srgbClr val="27CED7">
                      <a:alpha val="0"/>
                    </a:srgbClr>
                  </a:outerShdw>
                </a:effectLst>
              </a:rPr>
              <a:t>Достопримечательности в З</a:t>
            </a:r>
            <a:r>
              <a:rPr lang="en-US" sz="3200" dirty="0" smtClean="0">
                <a:solidFill>
                  <a:srgbClr val="27CED7"/>
                </a:solidFill>
                <a:effectLst>
                  <a:outerShdw sx="1000" sy="1000" algn="ctr" rotWithShape="0">
                    <a:srgbClr val="27CED7">
                      <a:alpha val="0"/>
                    </a:srgbClr>
                  </a:outerShdw>
                </a:effectLst>
              </a:rPr>
              <a:t>D</a:t>
            </a:r>
            <a:endParaRPr lang="ru-RU" sz="4200" dirty="0">
              <a:solidFill>
                <a:srgbClr val="27CED7"/>
              </a:solidFill>
              <a:effectLst>
                <a:outerShdw sx="1000" sy="1000" algn="ctr" rotWithShape="0">
                  <a:srgbClr val="27CED7">
                    <a:alpha val="0"/>
                  </a:srgbClr>
                </a:outerShdw>
              </a:effectLst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Январь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2020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25000" lnSpcReduction="20000"/>
          </a:bodyPr>
          <a:lstStyle/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Выполнял</a:t>
            </a:r>
            <a:r>
              <a:rPr lang="en-US" sz="7200" dirty="0">
                <a:solidFill>
                  <a:srgbClr val="27CED7"/>
                </a:solidFill>
              </a:rPr>
              <a:t>:</a:t>
            </a:r>
            <a:endParaRPr lang="ru-RU" sz="7200" dirty="0" smtClean="0">
              <a:solidFill>
                <a:srgbClr val="27CED7"/>
              </a:solidFill>
            </a:endParaRPr>
          </a:p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Бувалец Д.А.</a:t>
            </a:r>
            <a:endParaRPr lang="en-US" sz="7200" dirty="0" smtClean="0">
              <a:solidFill>
                <a:srgbClr val="27CED7"/>
              </a:solidFill>
            </a:endParaRPr>
          </a:p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Руководитель</a:t>
            </a:r>
            <a:r>
              <a:rPr lang="en-US" sz="7200" dirty="0" smtClean="0">
                <a:solidFill>
                  <a:srgbClr val="27CED7"/>
                </a:solidFill>
              </a:rPr>
              <a:t>:</a:t>
            </a:r>
          </a:p>
          <a:p>
            <a:r>
              <a:rPr lang="ru-RU" sz="7200" dirty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Сиротенко </a:t>
            </a:r>
            <a:r>
              <a:rPr lang="ru-RU" sz="7200" dirty="0" smtClean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М.Р. РТУ </a:t>
            </a:r>
            <a:r>
              <a:rPr lang="ru-RU" sz="7200" dirty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МИРЭА</a:t>
            </a:r>
          </a:p>
          <a:p>
            <a:pPr rtl="0"/>
            <a:endParaRPr lang="ru-RU" dirty="0">
              <a:solidFill>
                <a:srgbClr val="27CED7"/>
              </a:solidFill>
            </a:endParaRP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4" t="2483" r="25083" b="6785"/>
          <a:stretch/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291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5989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8841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13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Планы на будущее</a:t>
            </a:r>
            <a:endParaRPr lang="ru-RU" sz="4000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smtClean="0"/>
              <a:t> Улучшение меню</a:t>
            </a:r>
            <a:endParaRPr lang="ru-R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smtClean="0"/>
              <a:t>Функция </a:t>
            </a:r>
            <a:r>
              <a:rPr lang="ru-RU" sz="2000" b="1" dirty="0"/>
              <a:t>изменения языка </a:t>
            </a:r>
          </a:p>
          <a:p>
            <a:endParaRPr lang="ru-RU" sz="20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369" r="11922" b="-369"/>
          <a:stretch/>
        </p:blipFill>
        <p:spPr/>
      </p:pic>
    </p:spTree>
    <p:extLst>
      <p:ext uri="{BB962C8B-B14F-4D97-AF65-F5344CB8AC3E}">
        <p14:creationId xmlns:p14="http://schemas.microsoft.com/office/powerpoint/2010/main" val="1370877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50" y="3383281"/>
            <a:ext cx="9784080" cy="1508760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4800" dirty="0" smtClean="0">
                <a:solidFill>
                  <a:srgbClr val="27CED7"/>
                </a:solidFill>
              </a:rPr>
              <a:t>Спасибо за внимание</a:t>
            </a:r>
            <a:endParaRPr lang="ru-RU" sz="4800" dirty="0">
              <a:solidFill>
                <a:srgbClr val="27CED7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78937" y="4112062"/>
            <a:ext cx="68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r="3313"/>
          <a:stretch/>
        </p:blipFill>
        <p:spPr/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000" dirty="0" smtClean="0"/>
              <a:t>Цель проекта</a:t>
            </a:r>
            <a:endParaRPr lang="ru-RU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036" y="2356700"/>
            <a:ext cx="4637705" cy="3512287"/>
          </a:xfrm>
        </p:spPr>
        <p:txBody>
          <a:bodyPr rtlCol="0">
            <a:normAutofit/>
          </a:bodyPr>
          <a:lstStyle/>
          <a:p>
            <a:pPr algn="ctr"/>
            <a:r>
              <a:rPr lang="ru-RU" sz="2400" b="1" dirty="0" smtClean="0">
                <a:solidFill>
                  <a:srgbClr val="27CED7"/>
                </a:solidFill>
                <a:latin typeface="Arial" panose="020B0604020202020204" pitchFamily="34" charset="0"/>
              </a:rPr>
              <a:t>Разработка приложения с дополненной реальностью</a:t>
            </a:r>
            <a:r>
              <a:rPr lang="en-US" sz="2400" b="1" dirty="0">
                <a:solidFill>
                  <a:srgbClr val="27CED7"/>
                </a:solidFill>
                <a:latin typeface="Arial" panose="020B0604020202020204" pitchFamily="34" charset="0"/>
              </a:rPr>
              <a:t/>
            </a:r>
            <a:br>
              <a:rPr lang="en-US" sz="2400" b="1" dirty="0">
                <a:solidFill>
                  <a:srgbClr val="27CED7"/>
                </a:solidFill>
                <a:latin typeface="Arial" panose="020B0604020202020204" pitchFamily="34" charset="0"/>
              </a:rPr>
            </a:br>
            <a:r>
              <a:rPr lang="ru-RU" sz="2400" b="1" dirty="0" smtClean="0">
                <a:solidFill>
                  <a:srgbClr val="27CED7"/>
                </a:solidFill>
                <a:latin typeface="Arial" panose="020B0604020202020204" pitchFamily="34" charset="0"/>
              </a:rPr>
              <a:t>Для изучения Достопримечательностей мира</a:t>
            </a:r>
            <a:endParaRPr lang="ru-RU" sz="2400" b="1" dirty="0">
              <a:solidFill>
                <a:srgbClr val="27C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3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Концепция проекта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Не выходя из дома, можно посмотреть на достопримечательности</a:t>
            </a:r>
            <a:endParaRPr lang="ru-RU" sz="24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" r="8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48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877424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Проблематика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086146"/>
            <a:ext cx="4548187" cy="3670520"/>
          </a:xfrm>
        </p:spPr>
        <p:txBody>
          <a:bodyPr rtlCol="0">
            <a:normAutofit/>
          </a:bodyPr>
          <a:lstStyle/>
          <a:p>
            <a:pPr rtl="0"/>
            <a:r>
              <a:rPr lang="ru-RU" sz="2800" dirty="0" smtClean="0"/>
              <a:t>Не все взрослые и дети знают о достопримечательностях своего города, а тем более страны</a:t>
            </a:r>
          </a:p>
          <a:p>
            <a:pPr rtl="0"/>
            <a:r>
              <a:rPr lang="ru-RU" sz="2800" dirty="0"/>
              <a:t>К</a:t>
            </a:r>
            <a:r>
              <a:rPr lang="ru-RU" sz="2800" dirty="0" smtClean="0"/>
              <a:t>огда и кем было построено то или иное архитектурное сооружение</a:t>
            </a:r>
            <a:endParaRPr lang="ru-RU" sz="2800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5" r="257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878365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>
                <a:solidFill>
                  <a:srgbClr val="27CED7"/>
                </a:solidFill>
              </a:rPr>
              <a:t>Задачи проекта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202888"/>
            <a:ext cx="4548187" cy="1708223"/>
          </a:xfrm>
        </p:spPr>
        <p:txBody>
          <a:bodyPr rtlCol="0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ru-RU" sz="1800" b="1" dirty="0" smtClean="0">
                <a:solidFill>
                  <a:schemeClr val="tx1"/>
                </a:solidFill>
              </a:rPr>
              <a:t>Создание </a:t>
            </a:r>
            <a:r>
              <a:rPr lang="ru-RU" sz="1800" b="1" dirty="0">
                <a:solidFill>
                  <a:schemeClr val="tx1"/>
                </a:solidFill>
              </a:rPr>
              <a:t>меток</a:t>
            </a:r>
          </a:p>
          <a:p>
            <a:pPr rtl="0"/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Программирование скрипта</a:t>
            </a:r>
            <a:endParaRPr lang="ru-RU" dirty="0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930686"/>
            <a:ext cx="4583113" cy="689525"/>
          </a:xfrm>
        </p:spPr>
        <p:txBody>
          <a:bodyPr rtlCol="0">
            <a:noAutofit/>
          </a:bodyPr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1800" b="1" dirty="0" smtClean="0"/>
              <a:t>Поиск </a:t>
            </a:r>
            <a:r>
              <a:rPr lang="ru-RU" sz="1800" b="1" dirty="0"/>
              <a:t>достопримечательности для </a:t>
            </a:r>
            <a:r>
              <a:rPr lang="ru-RU" sz="1800" b="1" dirty="0" smtClean="0"/>
              <a:t>проекта</a:t>
            </a:r>
            <a:endParaRPr lang="ru-RU" sz="1800" b="1" dirty="0"/>
          </a:p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1800" b="1" dirty="0" smtClean="0"/>
              <a:t>Поиск и написание текста (Описание </a:t>
            </a:r>
            <a:r>
              <a:rPr lang="ru-RU" sz="1800" b="1" dirty="0"/>
              <a:t>для каждой достопримечательности</a:t>
            </a:r>
            <a:r>
              <a:rPr lang="ru-RU" sz="1800" b="1" dirty="0" smtClean="0"/>
              <a:t>)</a:t>
            </a:r>
            <a:endParaRPr lang="ru-RU" sz="1800" b="1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" t="2402" b="2402"/>
          <a:stretch/>
        </p:blipFill>
        <p:spPr>
          <a:xfrm>
            <a:off x="5798502" y="1483675"/>
            <a:ext cx="6394676" cy="3438427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27CED7"/>
                </a:solidFill>
              </a:rPr>
              <a:t>Программное обеспечение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6</a:t>
            </a:fld>
            <a:endParaRPr lang="ru-RU" noProof="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99"/>
          <a:stretch/>
        </p:blipFill>
        <p:spPr>
          <a:xfrm>
            <a:off x="815853" y="2298421"/>
            <a:ext cx="1282810" cy="123263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5"/>
          <a:stretch/>
        </p:blipFill>
        <p:spPr>
          <a:xfrm>
            <a:off x="815853" y="3655372"/>
            <a:ext cx="1234199" cy="120446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11"/>
          <a:stretch/>
        </p:blipFill>
        <p:spPr>
          <a:xfrm>
            <a:off x="815853" y="4922102"/>
            <a:ext cx="1294450" cy="1188904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/>
          <a:stretch/>
        </p:blipFill>
        <p:spPr>
          <a:xfrm>
            <a:off x="2425578" y="2416641"/>
            <a:ext cx="2106711" cy="969273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2"/>
          <a:stretch/>
        </p:blipFill>
        <p:spPr>
          <a:xfrm>
            <a:off x="2315770" y="3814942"/>
            <a:ext cx="4034098" cy="84898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7"/>
          <a:stretch/>
        </p:blipFill>
        <p:spPr>
          <a:xfrm>
            <a:off x="2382278" y="5143468"/>
            <a:ext cx="2140660" cy="69575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7</a:t>
            </a:fld>
            <a:endParaRPr lang="ru-RU" noProof="0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" b="3313"/>
          <a:stretch/>
        </p:blipFill>
        <p:spPr>
          <a:xfrm>
            <a:off x="2228144" y="1951463"/>
            <a:ext cx="7735712" cy="408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Разработка меню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28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8</a:t>
            </a:fld>
            <a:endParaRPr lang="ru-RU" noProof="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06" b="3179"/>
          <a:stretch/>
        </p:blipFill>
        <p:spPr>
          <a:xfrm>
            <a:off x="1152395" y="1960324"/>
            <a:ext cx="9632515" cy="420257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Зданий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24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27CED7"/>
                </a:solidFill>
              </a:rPr>
              <a:t>Дополненная реальность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9</a:t>
            </a:fld>
            <a:endParaRPr lang="ru-RU" noProof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b="0" dirty="0" smtClean="0"/>
              <a:t>Обеспечивает  быстрое усвоение информации в сложной среде. К примеру, дополненная реальность помогает избежать сложного сопоставления карты и реальной местности в военной авиации и просто в навигации на дорогах при использовании специальных устройств.</a:t>
            </a:r>
          </a:p>
          <a:p>
            <a:r>
              <a:rPr lang="ru-RU" b="0" dirty="0" smtClean="0"/>
              <a:t>Можно использовать уже сейчас прямо со своего смартфона без дополнительного оборудования.</a:t>
            </a:r>
            <a:br>
              <a:rPr lang="ru-RU" b="0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078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fb0879af-3eba-417a-a55a-ffe6dcd6ca77"/>
    <ds:schemaRef ds:uri="http://purl.org/dc/terms/"/>
    <ds:schemaRef ds:uri="http://schemas.microsoft.com/sharepoint/v3"/>
    <ds:schemaRef ds:uri="6dc4bcd6-49db-4c07-9060-8acfc67cef9f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0</TotalTime>
  <Words>168</Words>
  <Application>Microsoft Office PowerPoint</Application>
  <PresentationFormat>Широкоэкранный</PresentationFormat>
  <Paragraphs>47</Paragraphs>
  <Slides>14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Wingdings</vt:lpstr>
      <vt:lpstr>Окаймление</vt:lpstr>
      <vt:lpstr>Достопримечательности в ЗD</vt:lpstr>
      <vt:lpstr>Цель проекта</vt:lpstr>
      <vt:lpstr>Концепция проекта</vt:lpstr>
      <vt:lpstr>Проблематика</vt:lpstr>
      <vt:lpstr>Задачи проекта</vt:lpstr>
      <vt:lpstr>Программное обеспечение</vt:lpstr>
      <vt:lpstr>Разработка меню</vt:lpstr>
      <vt:lpstr>Разработка Зданий</vt:lpstr>
      <vt:lpstr>Дополненная реальность</vt:lpstr>
      <vt:lpstr>Презентация PowerPoint</vt:lpstr>
      <vt:lpstr>Презентация PowerPoint</vt:lpstr>
      <vt:lpstr>Презентация PowerPoint</vt:lpstr>
      <vt:lpstr>Планы на будущее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2019-12-27T06:26:21Z</dcterms:created>
  <dcterms:modified xsi:type="dcterms:W3CDTF">2019-12-27T08:55:48Z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